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427" r:id="rId7"/>
  </p:sldIdLst>
  <p:sldSz cx="12192000" cy="6858000"/>
  <p:notesSz cx="6858000" cy="9144000"/>
  <p:embeddedFontLst>
    <p:embeddedFont>
      <p:font typeface="方正书宋_GBK" panose="03000509000000000000" pitchFamily="65" charset="-122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方正黑体_GBK" panose="03000509000000000000" pitchFamily="65" charset="-122"/>
      <p:regular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方正隶变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小标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88D2D0"/>
    <a:srgbClr val="56BFBE"/>
    <a:srgbClr val="FFFFFF"/>
    <a:srgbClr val="D9F2F4"/>
    <a:srgbClr val="EEF9FA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诗词复习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998679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一、下列诗句中加点字词的意思有误的一项是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浪淘风簸自天涯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颠簸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南朝四百八十寺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四百八十座寺庙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两山排闼送青来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推开门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明月别枝惊鹊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横斜的树枝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69878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81896" y="22348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88536" y="429975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87024" y="432839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93664" y="537533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434661" y="53812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41319" y="3354665"/>
            <a:ext cx="2368372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</a:t>
            </a:r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 </a:t>
            </a:r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63124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二、把诗句补充完整。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野旷天低树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白雨跳珠乱入船。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儿童相见不相识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如今直上银河去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两山排闼送青来。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绿树村边合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78456" y="175825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江清月近人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48056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黑云翻墨未遮山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77608" y="323398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笑问客从何处来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79532" y="407615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同到牵牛织女家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483060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一水护田将绿绕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11450" y="558402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一水护田将绿绕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4" y="861094"/>
            <a:ext cx="1062774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三、按要求写诗句。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《浪淘沙》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中直接描写了黄河的磅礴气势的诗句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u="sng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《六月二十七日望湖楼醉书》中描写了雨后风光的诗句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u="sng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4708" y="2419667"/>
            <a:ext cx="65046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九曲黄河万里沙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浪淘风簸自天涯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6565" y="4024406"/>
            <a:ext cx="638067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卷地风来忽吹散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望湖楼下水如天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4" y="861094"/>
            <a:ext cx="1042933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《长歌行》中劝诫年轻一代要珍惜时间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努力奋进的诗句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u="sng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《书湖阴先生壁》中写庭院之外景色自然幽雅的诗句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u="sng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634401" y="2137812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少壮不努力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老大徒伤悲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0" y="4196709"/>
            <a:ext cx="691868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一水护田将绿绕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两山排闼送青来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743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297</Words>
  <Application>Microsoft Office PowerPoint</Application>
  <PresentationFormat>宽屏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Times New Roman</vt:lpstr>
      <vt:lpstr>方正书宋_GBK</vt:lpstr>
      <vt:lpstr>华文宋体</vt:lpstr>
      <vt:lpstr>微软雅黑</vt:lpstr>
      <vt:lpstr>方正黑体_GBK</vt:lpstr>
      <vt:lpstr>NEU-BZ</vt:lpstr>
      <vt:lpstr>NEU-HZ</vt:lpstr>
      <vt:lpstr>方正隶变_GBK</vt:lpstr>
      <vt:lpstr>Wingdings</vt:lpstr>
      <vt:lpstr>方正仿宋_GBK</vt:lpstr>
      <vt:lpstr>宋体</vt:lpstr>
      <vt:lpstr>汉仪雅酷黑 95W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2026-03-18T07:43:08Z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